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067067" y="4801210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6735056" y="4775204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3501541" y="333541"/>
            <a:ext cx="383251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501541" y="2141601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071B1B-8CC4-07B0-8635-8716B558A10B}"/>
              </a:ext>
            </a:extLst>
          </p:cNvPr>
          <p:cNvSpPr txBox="1"/>
          <p:nvPr/>
        </p:nvSpPr>
        <p:spPr>
          <a:xfrm>
            <a:off x="3501541" y="4527332"/>
            <a:ext cx="56990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922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Arial</vt:lpstr>
      <vt:lpstr>Calibri</vt:lpstr>
      <vt:lpstr>iCiel Cadena</vt:lpstr>
      <vt:lpstr>Segoe Print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HoaTieu.vn</dc:title>
  <dc:subject>Giáo án Powerpoint Tin học 4 Kết nối tri thức (Cả năm) - HoaTieu.vn</dc:subject>
  <dc:creator>HoaTieu.vn</dc:creator>
  <cp:lastModifiedBy>NGUYỄN TRUNG HIẾU (221000365)</cp:lastModifiedBy>
  <cp:revision>194</cp:revision>
  <dcterms:created xsi:type="dcterms:W3CDTF">2021-11-14T08:33:00Z</dcterms:created>
  <dcterms:modified xsi:type="dcterms:W3CDTF">2023-02-26T19:13:12Z</dcterms:modified>
  <cp:category>Giáo án Powerpoint Tin học 4 Kết nối tri thức (Cả năm) - HoaTieu.vn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